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2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</p:sldIdLst>
  <p:sldSz cx="10080625" cy="5670550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9075" y="663382"/>
            <a:ext cx="7141330" cy="2101387"/>
          </a:xfrm>
        </p:spPr>
        <p:txBody>
          <a:bodyPr bIns="0" anchor="b">
            <a:normAutofit/>
          </a:bodyPr>
          <a:lstStyle>
            <a:lvl1pPr algn="l">
              <a:defRPr sz="545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99076" y="2919783"/>
            <a:ext cx="7141329" cy="808348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488" b="0" cap="all" baseline="0">
                <a:solidFill>
                  <a:schemeClr val="tx1"/>
                </a:solidFill>
              </a:defRPr>
            </a:lvl1pPr>
            <a:lvl2pPr marL="378013" indent="0" algn="ctr">
              <a:buNone/>
              <a:defRPr sz="1488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98018" y="272289"/>
            <a:ext cx="4112547" cy="255663"/>
          </a:xfrm>
        </p:spPr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88694" y="660633"/>
            <a:ext cx="670569" cy="416384"/>
          </a:xfrm>
        </p:spPr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999076" y="2917581"/>
            <a:ext cx="714132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625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1202115" y="1527268"/>
            <a:ext cx="79437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2528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4473" y="660633"/>
            <a:ext cx="1335933" cy="3853038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94488" y="660633"/>
            <a:ext cx="6473056" cy="38530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7804473" y="660633"/>
            <a:ext cx="0" cy="3853038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0245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49283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5589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1202115" y="1527268"/>
            <a:ext cx="79437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0800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398" y="1452059"/>
            <a:ext cx="7146358" cy="1561055"/>
          </a:xfrm>
        </p:spPr>
        <p:txBody>
          <a:bodyPr anchor="b">
            <a:normAutofit/>
          </a:bodyPr>
          <a:lstStyle>
            <a:lvl1pPr algn="l">
              <a:defRPr sz="297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398" y="3147160"/>
            <a:ext cx="7135851" cy="837542"/>
          </a:xfrm>
        </p:spPr>
        <p:txBody>
          <a:bodyPr tIns="91440">
            <a:normAutofit/>
          </a:bodyPr>
          <a:lstStyle>
            <a:lvl1pPr marL="0" indent="0" algn="l">
              <a:buNone/>
              <a:defRPr sz="1488">
                <a:solidFill>
                  <a:schemeClr val="tx1"/>
                </a:solidFill>
              </a:defRPr>
            </a:lvl1pPr>
            <a:lvl2pPr marL="37801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202398" y="3146159"/>
            <a:ext cx="71358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6027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8246" y="665525"/>
            <a:ext cx="7942159" cy="875888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96687" y="1662699"/>
            <a:ext cx="3840718" cy="285147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03053" y="1668044"/>
            <a:ext cx="3840718" cy="284562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1202115" y="1527268"/>
            <a:ext cx="79437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669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571" y="664924"/>
            <a:ext cx="7943834" cy="87341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6571" y="1669868"/>
            <a:ext cx="3840718" cy="66308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19" b="0" cap="all" baseline="0">
                <a:solidFill>
                  <a:schemeClr val="accent1"/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96571" y="2335253"/>
            <a:ext cx="3840718" cy="218657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01888" y="1672724"/>
            <a:ext cx="3840718" cy="663331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19" b="0" cap="all" baseline="0">
                <a:solidFill>
                  <a:schemeClr val="accent1"/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01888" y="2332956"/>
            <a:ext cx="3840718" cy="218071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1202115" y="1527268"/>
            <a:ext cx="79437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51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1202115" y="1527268"/>
            <a:ext cx="79437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375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63249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488" y="660633"/>
            <a:ext cx="2706273" cy="1858033"/>
          </a:xfrm>
        </p:spPr>
        <p:txBody>
          <a:bodyPr anchor="b">
            <a:normAutofit/>
          </a:bodyPr>
          <a:lstStyle>
            <a:lvl1pPr algn="l">
              <a:defRPr sz="1984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0258" y="660633"/>
            <a:ext cx="4971248" cy="3852159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487" y="2650466"/>
            <a:ext cx="2707856" cy="1858913"/>
          </a:xfrm>
        </p:spPr>
        <p:txBody>
          <a:bodyPr/>
          <a:lstStyle>
            <a:lvl1pPr marL="0" indent="0" algn="l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197471" y="2650466"/>
            <a:ext cx="270328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182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6182475" y="398683"/>
            <a:ext cx="3368917" cy="4257544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9890" y="933940"/>
            <a:ext cx="4574256" cy="1513622"/>
          </a:xfrm>
        </p:spPr>
        <p:txBody>
          <a:bodyPr anchor="b">
            <a:normAutofit/>
          </a:bodyPr>
          <a:lstStyle>
            <a:lvl1pPr>
              <a:defRPr sz="264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17431" y="928176"/>
            <a:ext cx="2307804" cy="3196880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9165" y="2601269"/>
            <a:ext cx="4567704" cy="1656798"/>
          </a:xfrm>
        </p:spPr>
        <p:txBody>
          <a:bodyPr>
            <a:normAutofit/>
          </a:bodyPr>
          <a:lstStyle>
            <a:lvl1pPr marL="0" indent="0" algn="l">
              <a:buNone/>
              <a:defRPr sz="1488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96729" y="4522761"/>
            <a:ext cx="4570140" cy="264694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96729" y="263469"/>
            <a:ext cx="4581429" cy="265362"/>
          </a:xfrm>
        </p:spPr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1196729" y="2599296"/>
            <a:ext cx="457014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8987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669808"/>
            <a:ext cx="10080625" cy="339500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5065691"/>
            <a:ext cx="10080625" cy="61431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0199" y="665218"/>
            <a:ext cx="7940208" cy="8675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0199" y="1666712"/>
            <a:ext cx="7940208" cy="28531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5935" y="273168"/>
            <a:ext cx="2894471" cy="255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0199" y="272289"/>
            <a:ext cx="4910366" cy="255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6925" y="660633"/>
            <a:ext cx="670569" cy="4163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315">
                <a:solidFill>
                  <a:schemeClr val="accent1"/>
                </a:solidFill>
              </a:defRPr>
            </a:lvl1pPr>
          </a:lstStyle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5067290"/>
            <a:ext cx="10080625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13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2646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120000"/>
        </a:lnSpc>
        <a:spcBef>
          <a:spcPts val="827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54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88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23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158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92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92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92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92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92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Who am I?</a:t>
            </a:r>
          </a:p>
        </p:txBody>
      </p:sp>
      <p:sp>
        <p:nvSpPr>
          <p:cNvPr id="42" name="TextShape 2"/>
          <p:cNvSpPr txBox="1"/>
          <p:nvPr/>
        </p:nvSpPr>
        <p:spPr>
          <a:xfrm>
            <a:off x="365760" y="1463040"/>
            <a:ext cx="543960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200" spc="-1" dirty="0">
                <a:latin typeface="Arial"/>
              </a:rPr>
              <a:t>My name is</a:t>
            </a:r>
            <a:r>
              <a:rPr lang="en-US" sz="3200" b="0" strike="noStrike" spc="-1" dirty="0">
                <a:latin typeface="Arial"/>
              </a:rPr>
              <a:t> Lucas Monteiro</a:t>
            </a:r>
          </a:p>
          <a:p>
            <a:pPr algn="ctr"/>
            <a:r>
              <a:rPr lang="en-US" sz="3200" b="0" strike="noStrike" spc="-1" dirty="0">
                <a:latin typeface="Arial"/>
              </a:rPr>
              <a:t>I’m 24 years old</a:t>
            </a:r>
          </a:p>
          <a:p>
            <a:pPr algn="ctr"/>
            <a:r>
              <a:rPr lang="en-US" sz="3200" b="0" strike="noStrike" spc="-1" dirty="0">
                <a:latin typeface="Arial"/>
              </a:rPr>
              <a:t>Originally from </a:t>
            </a:r>
            <a:r>
              <a:rPr lang="en-US" sz="3200" b="0" strike="noStrike" spc="-1" dirty="0" err="1">
                <a:latin typeface="Arial"/>
              </a:rPr>
              <a:t>Barretos</a:t>
            </a:r>
            <a:r>
              <a:rPr lang="en-US" sz="3200" b="0" strike="noStrike" spc="-1" dirty="0">
                <a:latin typeface="Arial"/>
              </a:rPr>
              <a:t> - SP</a:t>
            </a:r>
          </a:p>
        </p:txBody>
      </p:sp>
      <p:pic>
        <p:nvPicPr>
          <p:cNvPr id="3" name="Imagem 2" descr="Homem sorrindo em frente a janela&#10;&#10;Descrição gerada automaticamente">
            <a:extLst>
              <a:ext uri="{FF2B5EF4-FFF2-40B4-BE49-F238E27FC236}">
                <a16:creationId xmlns:a16="http://schemas.microsoft.com/office/drawing/2014/main" id="{1321004E-7513-8AF0-9015-67D2031B8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468" y="1371813"/>
            <a:ext cx="3677627" cy="36776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Home</a:t>
            </a:r>
          </a:p>
        </p:txBody>
      </p:sp>
      <p:sp>
        <p:nvSpPr>
          <p:cNvPr id="44" name="TextShape 2"/>
          <p:cNvSpPr txBox="1"/>
          <p:nvPr/>
        </p:nvSpPr>
        <p:spPr>
          <a:xfrm>
            <a:off x="117138" y="1455554"/>
            <a:ext cx="5674062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latin typeface="Arial"/>
              </a:rPr>
              <a:t>Currently I live the Central Zone of São José dos Campos with my parents, my younger brother, and my dog Max.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6E636D9-B781-68DD-9132-A416CEC793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455" t="23358" r="-22" b="14407"/>
          <a:stretch/>
        </p:blipFill>
        <p:spPr>
          <a:xfrm>
            <a:off x="6447691" y="1335351"/>
            <a:ext cx="3235569" cy="35286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Studying</a:t>
            </a:r>
          </a:p>
        </p:txBody>
      </p:sp>
      <p:sp>
        <p:nvSpPr>
          <p:cNvPr id="46" name="TextShape 2"/>
          <p:cNvSpPr txBox="1"/>
          <p:nvPr/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I have studied English for 6 years, so I’m almost fluent in English. I just have to keep in touch with the language to not forget it.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I also studied a little bit of German for 3 years, but I can only speak just really basic German.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F0F417A-45E7-A3DF-CB65-13C8B9B39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522" y="214764"/>
            <a:ext cx="1793283" cy="1111836"/>
          </a:xfrm>
          <a:prstGeom prst="rect">
            <a:avLst/>
          </a:prstGeom>
        </p:spPr>
      </p:pic>
      <p:pic>
        <p:nvPicPr>
          <p:cNvPr id="1030" name="Picture 6" descr="Flag of Germany - Wikipedia">
            <a:extLst>
              <a:ext uri="{FF2B5EF4-FFF2-40B4-BE49-F238E27FC236}">
                <a16:creationId xmlns:a16="http://schemas.microsoft.com/office/drawing/2014/main" id="{77F8BF1A-AE66-11CE-9E7D-EE6BF22F6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521" y="2414802"/>
            <a:ext cx="1793283" cy="1111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457200" y="9144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Working</a:t>
            </a:r>
          </a:p>
        </p:txBody>
      </p:sp>
      <p:sp>
        <p:nvSpPr>
          <p:cNvPr id="48" name="TextShape 2"/>
          <p:cNvSpPr txBox="1"/>
          <p:nvPr/>
        </p:nvSpPr>
        <p:spPr>
          <a:xfrm>
            <a:off x="504000" y="103788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55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I was a Municipal Census Agent, working in the Administrative and Management area.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I had a team of about 50 people reporting to me, we together worked in the East Zone of São José dos Campos.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DF800325-676D-EAD9-D427-97C34C9CC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497" y="2682000"/>
            <a:ext cx="4290646" cy="22430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457200" y="9144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Working</a:t>
            </a:r>
          </a:p>
        </p:txBody>
      </p:sp>
      <p:sp>
        <p:nvSpPr>
          <p:cNvPr id="48" name="TextShape 2"/>
          <p:cNvSpPr txBox="1"/>
          <p:nvPr/>
        </p:nvSpPr>
        <p:spPr>
          <a:xfrm>
            <a:off x="504000" y="103788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55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  <a:ea typeface="Microsoft YaHei"/>
              </a:rPr>
              <a:t>I have worked at IBGE (Brazilian Institute of Geography and </a:t>
            </a:r>
            <a:r>
              <a:rPr lang="en-US" sz="2400" b="0" strike="noStrike" spc="-1" dirty="0">
                <a:latin typeface="Arial"/>
              </a:rPr>
              <a:t>Statistics) for the last year from Jun/2022 to Jun/2023 in the Census Operation.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7209379-E333-C471-66B8-142B1D146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476" y="2406351"/>
            <a:ext cx="4484688" cy="244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40665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10927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Hobbies</a:t>
            </a:r>
          </a:p>
        </p:txBody>
      </p:sp>
      <p:sp>
        <p:nvSpPr>
          <p:cNvPr id="50" name="TextShape 2"/>
          <p:cNvSpPr txBox="1"/>
          <p:nvPr/>
        </p:nvSpPr>
        <p:spPr>
          <a:xfrm>
            <a:off x="504000" y="105571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As hobbies I may say that I like watching movies and series.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As well as reading and collecting Comic books.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0FA4BB00-D71C-2435-B4C2-E061A634D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58" y="2835275"/>
            <a:ext cx="4392261" cy="210778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6409117E-AF66-FDDF-085B-B8EAD98FE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2337" y="2835275"/>
            <a:ext cx="4392261" cy="21077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74101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pc="-1" dirty="0">
                <a:latin typeface="Arial"/>
              </a:rPr>
              <a:t>Dreams of…</a:t>
            </a:r>
            <a:endParaRPr lang="en-US" sz="4400" b="1" strike="noStrike" spc="-1" dirty="0">
              <a:latin typeface="Arial"/>
            </a:endParaRPr>
          </a:p>
        </p:txBody>
      </p:sp>
      <p:sp>
        <p:nvSpPr>
          <p:cNvPr id="50" name="TextShape 2"/>
          <p:cNvSpPr txBox="1"/>
          <p:nvPr/>
        </p:nvSpPr>
        <p:spPr>
          <a:xfrm>
            <a:off x="504000" y="1807245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Getting my degree;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latin typeface="Arial"/>
              </a:rPr>
              <a:t>Getting a good job;</a:t>
            </a:r>
            <a:endParaRPr lang="en-US" sz="24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Traveling the world;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Become a polyglot.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3DEEB56-97A6-FEE0-0DED-440AF09290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01"/>
          <a:stretch/>
        </p:blipFill>
        <p:spPr>
          <a:xfrm>
            <a:off x="5663052" y="1241940"/>
            <a:ext cx="3351991" cy="3186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82470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309420" y="248484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latin typeface="Arial"/>
              </a:rPr>
              <a:t>THE END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leria">
  <a:themeElements>
    <a:clrScheme name="Galeri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i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310</TotalTime>
  <Words>213</Words>
  <Application>Microsoft Office PowerPoint</Application>
  <PresentationFormat>Personalizar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Gill Sans MT</vt:lpstr>
      <vt:lpstr>Times New Roman</vt:lpstr>
      <vt:lpstr>Wingdings</vt:lpstr>
      <vt:lpstr>Galeria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dc:description/>
  <cp:lastModifiedBy>LUCAS MONTEIRO DA COSTA SILVA</cp:lastModifiedBy>
  <cp:revision>4</cp:revision>
  <dcterms:created xsi:type="dcterms:W3CDTF">2023-09-29T00:45:53Z</dcterms:created>
  <dcterms:modified xsi:type="dcterms:W3CDTF">2023-09-29T20:05:03Z</dcterms:modified>
  <dc:language>en-US</dc:language>
</cp:coreProperties>
</file>